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9"/>
  </p:notesMasterIdLst>
  <p:sldIdLst>
    <p:sldId id="331" r:id="rId5"/>
    <p:sldId id="256" r:id="rId6"/>
    <p:sldId id="288" r:id="rId7"/>
    <p:sldId id="285" r:id="rId8"/>
    <p:sldId id="281" r:id="rId9"/>
    <p:sldId id="307" r:id="rId10"/>
    <p:sldId id="291" r:id="rId11"/>
    <p:sldId id="292" r:id="rId12"/>
    <p:sldId id="297" r:id="rId13"/>
    <p:sldId id="298" r:id="rId14"/>
    <p:sldId id="299" r:id="rId15"/>
    <p:sldId id="327" r:id="rId16"/>
    <p:sldId id="325" r:id="rId17"/>
    <p:sldId id="33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713" autoAdjust="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22" r:id="rId3"/>
    <p:sldLayoutId id="2147483701" r:id="rId4"/>
    <p:sldLayoutId id="2147483723" r:id="rId5"/>
    <p:sldLayoutId id="2147483700" r:id="rId6"/>
    <p:sldLayoutId id="2147483724" r:id="rId7"/>
    <p:sldLayoutId id="2147483725" r:id="rId8"/>
    <p:sldLayoutId id="2147483726" r:id="rId9"/>
    <p:sldLayoutId id="2147483699" r:id="rId10"/>
    <p:sldLayoutId id="2147483698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6/28/2024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6" Type="http://schemas.openxmlformats.org/officeDocument/2006/relationships/slide" Target="slide5.xml"/><Relationship Id="rId5" Type="http://schemas.openxmlformats.org/officeDocument/2006/relationships/image" Target="../media/image12.pn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ền Màu Xanh đường Kẻ Thanh Hiển Thị Sọc, Màu, Bảng Thông Báo, Nền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809"/>
            <a:ext cx="9144000" cy="740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891554" y="1377046"/>
            <a:ext cx="59077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4000" b="1" dirty="0">
                <a:solidFill>
                  <a:srgbClr val="203864"/>
                </a:solidFill>
                <a:latin typeface="Calibri" panose="020F0502020204030204" pitchFamily="34" charset="0"/>
              </a:rPr>
              <a:t>TRƯỜNG THCS LONG BIÊN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345178" y="2977159"/>
            <a:ext cx="4575099" cy="257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BÀI GIẢNG Đ</a:t>
            </a:r>
            <a:r>
              <a:rPr lang="en-US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IỆN TỬ </a:t>
            </a:r>
            <a:r>
              <a:rPr lang="vi-VN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MÔN T</a:t>
            </a:r>
            <a:r>
              <a:rPr lang="en-US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IN</a:t>
            </a:r>
            <a:r>
              <a:rPr lang="vi-VN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 6</a:t>
            </a:r>
            <a:endParaRPr lang="en-US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1898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Tiết</a:t>
            </a:r>
            <a:r>
              <a:rPr lang="en-US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vi-VN" sz="1898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26</a:t>
            </a:r>
            <a:endParaRPr lang="en-US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289322">
              <a:defRPr/>
            </a:pPr>
            <a:r>
              <a:rPr lang="en-US" altLang="vi-VN" sz="1898" b="1" dirty="0" err="1">
                <a:solidFill>
                  <a:srgbClr val="C00000"/>
                </a:solidFill>
                <a:latin typeface="Calibri" panose="020F0502020204030204" pitchFamily="34" charset="0"/>
              </a:rPr>
              <a:t>Bài</a:t>
            </a:r>
            <a:r>
              <a:rPr lang="en-US" altLang="vi-VN" sz="1898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vi-VN" sz="1898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13: </a:t>
            </a:r>
            <a:r>
              <a:rPr lang="vi-VN" altLang="vi-VN" sz="1898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THỰC</a:t>
            </a:r>
            <a:r>
              <a:rPr lang="en-US" altLang="vi-VN" sz="1898" b="1">
                <a:solidFill>
                  <a:srgbClr val="C00000"/>
                </a:solidFill>
                <a:latin typeface="Calibri" panose="020F0502020204030204" pitchFamily="34" charset="0"/>
              </a:rPr>
              <a:t> HÀNH TÌM KIẾM VÀ THAY </a:t>
            </a:r>
            <a:r>
              <a:rPr lang="en-US" altLang="vi-VN" sz="1898" b="1" smtClean="0">
                <a:solidFill>
                  <a:srgbClr val="C00000"/>
                </a:solidFill>
                <a:latin typeface="Calibri" panose="020F0502020204030204" pitchFamily="34" charset="0"/>
              </a:rPr>
              <a:t>THẾ</a:t>
            </a:r>
            <a:endParaRPr lang="en-US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844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18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XUÂN THÀNH</a:t>
            </a:r>
          </a:p>
          <a:p>
            <a:pPr algn="ctr" defTabSz="289322" fontAlgn="base">
              <a:spcBef>
                <a:spcPct val="0"/>
              </a:spcBef>
              <a:spcAft>
                <a:spcPct val="0"/>
              </a:spcAft>
              <a:defRPr/>
            </a:pPr>
            <a:endParaRPr lang="vi-VN" altLang="vi-VN" sz="1898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5" name="Picture 3" descr="Application&#10;&#10;Description automatically generated with medium confidenc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124" y="2314577"/>
            <a:ext cx="335756" cy="45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1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 ý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 thay thế tất cả các cụm từ tìm được bằng cụm từ thay thế.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28599" y="2304871"/>
            <a:ext cx="9677399" cy="1198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KÍNH CHÀO QUÝ THẦY CÔ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VÀ CÁC EM</a:t>
            </a:r>
            <a:r>
              <a:rPr lang="vi-VN" alt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 HỌC SINH</a:t>
            </a: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9906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9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2. Thay thế</a:t>
              </a: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1162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宋体</vt:lpstr>
      <vt:lpstr>宋体</vt:lpstr>
      <vt:lpstr>Calibri</vt:lpstr>
      <vt:lpstr>Gill Sans MT</vt:lpstr>
      <vt:lpstr>华文中宋</vt:lpstr>
      <vt:lpstr>Times New Roman</vt:lpstr>
      <vt:lpstr>Verdana</vt:lpstr>
      <vt:lpstr>Wingdings 2</vt:lpstr>
      <vt:lpstr>Solstice</vt:lpstr>
      <vt:lpstr>1_Solstice</vt:lpstr>
      <vt:lpstr>2_Solstice</vt:lpstr>
      <vt:lpstr>3_Solstice</vt:lpstr>
      <vt:lpstr>PowerPoint Presentation</vt:lpstr>
      <vt:lpstr>PowerPoint Presentation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VA</cp:lastModifiedBy>
  <cp:revision>84</cp:revision>
  <dcterms:created xsi:type="dcterms:W3CDTF">2010-03-07T00:57:02Z</dcterms:created>
  <dcterms:modified xsi:type="dcterms:W3CDTF">2024-06-28T02:47:49Z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